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5811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029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1947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8787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0470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082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909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2693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6226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29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4296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59D73-7189-4B99-927D-9288525231B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1BD4-2C19-4DC3-91BE-7129FADBBF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5132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>
            <a:extLst>
              <a:ext uri="{FF2B5EF4-FFF2-40B4-BE49-F238E27FC236}">
                <a16:creationId xmlns:a16="http://schemas.microsoft.com/office/drawing/2014/main" id="{DF39CDFA-2D22-4FEE-B08C-80248D535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lum contrast="10000"/>
          </a:blip>
          <a:srcRect l="-49820" t="-48930" r="-61636" b="-55665"/>
          <a:stretch/>
        </p:blipFill>
        <p:spPr bwMode="auto">
          <a:xfrm>
            <a:off x="3023729" y="1422919"/>
            <a:ext cx="2369976" cy="2897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8">
            <a:extLst>
              <a:ext uri="{FF2B5EF4-FFF2-40B4-BE49-F238E27FC236}">
                <a16:creationId xmlns:a16="http://schemas.microsoft.com/office/drawing/2014/main" id="{6819A9D8-C38D-485A-8D7D-232F138610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-88360" t="-108739" r="-86207" b="-240336"/>
          <a:stretch/>
        </p:blipFill>
        <p:spPr bwMode="auto">
          <a:xfrm>
            <a:off x="2719725" y="3618501"/>
            <a:ext cx="2916574" cy="1775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437DDC-B2B7-40D2-B0AA-481DA25C4FAE}"/>
              </a:ext>
            </a:extLst>
          </p:cNvPr>
          <p:cNvSpPr txBox="1"/>
          <p:nvPr/>
        </p:nvSpPr>
        <p:spPr>
          <a:xfrm>
            <a:off x="3616117" y="1859028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CC9FD6-98DF-4AC9-A682-16650C01F7E0}"/>
              </a:ext>
            </a:extLst>
          </p:cNvPr>
          <p:cNvSpPr txBox="1"/>
          <p:nvPr/>
        </p:nvSpPr>
        <p:spPr>
          <a:xfrm>
            <a:off x="3824789" y="1856680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91BD14-1918-4201-B8B4-D05F74A3DAE2}"/>
              </a:ext>
            </a:extLst>
          </p:cNvPr>
          <p:cNvSpPr txBox="1"/>
          <p:nvPr/>
        </p:nvSpPr>
        <p:spPr>
          <a:xfrm>
            <a:off x="4092081" y="1856680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38B5FA-329D-4970-9D1F-9D2E17CABA0B}"/>
              </a:ext>
            </a:extLst>
          </p:cNvPr>
          <p:cNvSpPr txBox="1"/>
          <p:nvPr/>
        </p:nvSpPr>
        <p:spPr>
          <a:xfrm>
            <a:off x="4387509" y="1856680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4B4F68-1E48-46A4-8090-20BA13D95497}"/>
              </a:ext>
            </a:extLst>
          </p:cNvPr>
          <p:cNvSpPr txBox="1"/>
          <p:nvPr/>
        </p:nvSpPr>
        <p:spPr>
          <a:xfrm>
            <a:off x="3641905" y="4392981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5F9AEE-EECD-4412-9794-98B1105AB183}"/>
              </a:ext>
            </a:extLst>
          </p:cNvPr>
          <p:cNvSpPr txBox="1"/>
          <p:nvPr/>
        </p:nvSpPr>
        <p:spPr>
          <a:xfrm>
            <a:off x="3850577" y="4404701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62B787-325B-4773-A79D-35C7A3945A30}"/>
              </a:ext>
            </a:extLst>
          </p:cNvPr>
          <p:cNvSpPr txBox="1"/>
          <p:nvPr/>
        </p:nvSpPr>
        <p:spPr>
          <a:xfrm>
            <a:off x="4117869" y="4404701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087BEA-44AC-4EC3-AD3A-34A15D203C37}"/>
              </a:ext>
            </a:extLst>
          </p:cNvPr>
          <p:cNvSpPr txBox="1"/>
          <p:nvPr/>
        </p:nvSpPr>
        <p:spPr>
          <a:xfrm>
            <a:off x="4413297" y="4404701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FD0657-CB14-460C-BC97-CE976F5B1F75}"/>
              </a:ext>
            </a:extLst>
          </p:cNvPr>
          <p:cNvSpPr txBox="1"/>
          <p:nvPr/>
        </p:nvSpPr>
        <p:spPr>
          <a:xfrm>
            <a:off x="3327733" y="4194865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471956-9CDA-4F2D-A6D7-67E92232C2E0}"/>
              </a:ext>
            </a:extLst>
          </p:cNvPr>
          <p:cNvSpPr txBox="1"/>
          <p:nvPr/>
        </p:nvSpPr>
        <p:spPr>
          <a:xfrm>
            <a:off x="3325385" y="2646187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E77689-2DE3-4494-979A-15F1E717855B}"/>
              </a:ext>
            </a:extLst>
          </p:cNvPr>
          <p:cNvSpPr txBox="1"/>
          <p:nvPr/>
        </p:nvSpPr>
        <p:spPr>
          <a:xfrm>
            <a:off x="3337105" y="2882995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E9DC2A-3F41-41D6-9D0C-9655887C6980}"/>
              </a:ext>
            </a:extLst>
          </p:cNvPr>
          <p:cNvSpPr txBox="1"/>
          <p:nvPr/>
        </p:nvSpPr>
        <p:spPr>
          <a:xfrm>
            <a:off x="3334757" y="2444539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16E82D9-C0B9-4E78-BAA4-C8248024EB29}"/>
              </a:ext>
            </a:extLst>
          </p:cNvPr>
          <p:cNvSpPr txBox="1"/>
          <p:nvPr/>
        </p:nvSpPr>
        <p:spPr>
          <a:xfrm>
            <a:off x="3311317" y="2273375"/>
            <a:ext cx="423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75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67B56EC-C3FF-4A47-8349-B0C59654E709}"/>
              </a:ext>
            </a:extLst>
          </p:cNvPr>
          <p:cNvSpPr/>
          <p:nvPr/>
        </p:nvSpPr>
        <p:spPr>
          <a:xfrm>
            <a:off x="3141337" y="1997360"/>
            <a:ext cx="5341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latin typeface="Arial" pitchFamily="34" charset="0"/>
                <a:cs typeface="Arial" pitchFamily="34" charset="0"/>
              </a:rPr>
              <a:t>KDa</a:t>
            </a:r>
            <a:endParaRPr lang="en-US" sz="14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0A5E2C0-CF54-45FE-8C1D-59706BB76D9E}"/>
              </a:ext>
            </a:extLst>
          </p:cNvPr>
          <p:cNvCxnSpPr/>
          <p:nvPr/>
        </p:nvCxnSpPr>
        <p:spPr>
          <a:xfrm flipH="1">
            <a:off x="4725121" y="3036024"/>
            <a:ext cx="76200" cy="158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65E71A5-81D2-484A-9F43-DD23EDDDF637}"/>
              </a:ext>
            </a:extLst>
          </p:cNvPr>
          <p:cNvSpPr txBox="1"/>
          <p:nvPr/>
        </p:nvSpPr>
        <p:spPr>
          <a:xfrm>
            <a:off x="4745049" y="2903552"/>
            <a:ext cx="8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27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KDa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01E50C-C48E-4B29-BE63-3BA3E046E91E}"/>
              </a:ext>
            </a:extLst>
          </p:cNvPr>
          <p:cNvSpPr/>
          <p:nvPr/>
        </p:nvSpPr>
        <p:spPr>
          <a:xfrm>
            <a:off x="2881605" y="1657379"/>
            <a:ext cx="7326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latin typeface="Arial" pitchFamily="34" charset="0"/>
                <a:cs typeface="Arial" pitchFamily="34" charset="0"/>
              </a:rPr>
              <a:t>IgG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Ab</a:t>
            </a:r>
            <a:endParaRPr lang="en-US" sz="1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DB762D-B072-4E63-8EF9-20D4A1073457}"/>
              </a:ext>
            </a:extLst>
          </p:cNvPr>
          <p:cNvSpPr/>
          <p:nvPr/>
        </p:nvSpPr>
        <p:spPr>
          <a:xfrm>
            <a:off x="1824135" y="1458079"/>
            <a:ext cx="17681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latin typeface="Arial" pitchFamily="34" charset="0"/>
                <a:cs typeface="Arial" pitchFamily="34" charset="0"/>
              </a:rPr>
              <a:t>Endonuclease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G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Ab</a:t>
            </a: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9E2728-0AE7-48AB-A67D-DCA2453EBC1A}"/>
              </a:ext>
            </a:extLst>
          </p:cNvPr>
          <p:cNvSpPr txBox="1"/>
          <p:nvPr/>
        </p:nvSpPr>
        <p:spPr>
          <a:xfrm>
            <a:off x="3606033" y="1670283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051FCD-FAC2-4689-9F81-B809DA02F16D}"/>
              </a:ext>
            </a:extLst>
          </p:cNvPr>
          <p:cNvSpPr txBox="1"/>
          <p:nvPr/>
        </p:nvSpPr>
        <p:spPr>
          <a:xfrm>
            <a:off x="3800637" y="1667935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B6703F-A1CC-4665-A8B0-26C71A585379}"/>
              </a:ext>
            </a:extLst>
          </p:cNvPr>
          <p:cNvSpPr txBox="1"/>
          <p:nvPr/>
        </p:nvSpPr>
        <p:spPr>
          <a:xfrm>
            <a:off x="4110133" y="1667935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3FA71E-2033-4014-B593-90F01FBC52A5}"/>
              </a:ext>
            </a:extLst>
          </p:cNvPr>
          <p:cNvSpPr txBox="1"/>
          <p:nvPr/>
        </p:nvSpPr>
        <p:spPr>
          <a:xfrm>
            <a:off x="4389145" y="1665587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F22CD2-3BA9-46C2-9CEC-BA51D4D99549}"/>
              </a:ext>
            </a:extLst>
          </p:cNvPr>
          <p:cNvSpPr txBox="1"/>
          <p:nvPr/>
        </p:nvSpPr>
        <p:spPr>
          <a:xfrm>
            <a:off x="4372729" y="1425267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C5285F-DD19-4537-8708-1E872510EB97}"/>
              </a:ext>
            </a:extLst>
          </p:cNvPr>
          <p:cNvSpPr txBox="1"/>
          <p:nvPr/>
        </p:nvSpPr>
        <p:spPr>
          <a:xfrm>
            <a:off x="3807661" y="1422919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1D6E63-262A-40A9-BEF2-91E6ED7499D0}"/>
              </a:ext>
            </a:extLst>
          </p:cNvPr>
          <p:cNvSpPr txBox="1"/>
          <p:nvPr/>
        </p:nvSpPr>
        <p:spPr>
          <a:xfrm>
            <a:off x="4079649" y="1440499"/>
            <a:ext cx="3048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569816E-66D1-4D3C-8158-99AB06EA1C25}"/>
              </a:ext>
            </a:extLst>
          </p:cNvPr>
          <p:cNvSpPr txBox="1"/>
          <p:nvPr/>
        </p:nvSpPr>
        <p:spPr>
          <a:xfrm>
            <a:off x="1324947" y="307910"/>
            <a:ext cx="7436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Confirmation of presence of </a:t>
            </a:r>
            <a:r>
              <a:rPr lang="en-US" dirty="0" err="1"/>
              <a:t>EndoG</a:t>
            </a:r>
            <a:r>
              <a:rPr lang="en-US" dirty="0"/>
              <a:t> in the beads after pull down using </a:t>
            </a:r>
            <a:r>
              <a:rPr lang="en-US" dirty="0" err="1"/>
              <a:t>EndoG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45174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41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2</cp:revision>
  <dcterms:created xsi:type="dcterms:W3CDTF">2021-05-22T08:14:42Z</dcterms:created>
  <dcterms:modified xsi:type="dcterms:W3CDTF">2021-05-23T18:36:30Z</dcterms:modified>
</cp:coreProperties>
</file>